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9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5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0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0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DFA9-F062-4E53-AD49-11B52BFBF32C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Swlabs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https://themeforest.net/user/swlabs/portfolio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03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Swlabs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Buildplus</dc:title>
  <dc:creator>Dell</dc:creator>
  <cp:lastModifiedBy>Dell</cp:lastModifiedBy>
  <cp:revision>3</cp:revision>
  <dcterms:created xsi:type="dcterms:W3CDTF">2016-09-08T04:27:49Z</dcterms:created>
  <dcterms:modified xsi:type="dcterms:W3CDTF">2017-03-28T07:12:30Z</dcterms:modified>
</cp:coreProperties>
</file>